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66" y="283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rren Feltmate" userId="06ccb0c333b4239d" providerId="LiveId" clId="{03AE7F1B-5448-4088-B76F-C7E50547C3EB}"/>
    <pc:docChg chg="modSld">
      <pc:chgData name="Warren Feltmate" userId="06ccb0c333b4239d" providerId="LiveId" clId="{03AE7F1B-5448-4088-B76F-C7E50547C3EB}" dt="2025-11-12T09:47:13.620" v="61"/>
      <pc:docMkLst>
        <pc:docMk/>
      </pc:docMkLst>
      <pc:sldChg chg="modSp mod">
        <pc:chgData name="Warren Feltmate" userId="06ccb0c333b4239d" providerId="LiveId" clId="{03AE7F1B-5448-4088-B76F-C7E50547C3EB}" dt="2025-11-12T09:47:13.620" v="61"/>
        <pc:sldMkLst>
          <pc:docMk/>
          <pc:sldMk cId="3763094630" sldId="260"/>
        </pc:sldMkLst>
        <pc:spChg chg="mod">
          <ac:chgData name="Warren Feltmate" userId="06ccb0c333b4239d" providerId="LiveId" clId="{03AE7F1B-5448-4088-B76F-C7E50547C3EB}" dt="2025-11-12T09:47:11.901" v="60"/>
          <ac:spMkLst>
            <pc:docMk/>
            <pc:sldMk cId="3763094630" sldId="260"/>
            <ac:spMk id="19" creationId="{2AD63EFA-5D04-34AE-1BD2-C1A1C1E86367}"/>
          </ac:spMkLst>
        </pc:spChg>
        <pc:spChg chg="mod">
          <ac:chgData name="Warren Feltmate" userId="06ccb0c333b4239d" providerId="LiveId" clId="{03AE7F1B-5448-4088-B76F-C7E50547C3EB}" dt="2025-11-12T09:47:13.620" v="61"/>
          <ac:spMkLst>
            <pc:docMk/>
            <pc:sldMk cId="3763094630" sldId="260"/>
            <ac:spMk id="28" creationId="{F2D16CF7-E3F6-0F79-47D1-C9C467385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802623" cy="5595761"/>
            <a:chOff x="3531877" y="988725"/>
            <a:chExt cx="5802623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41504" y="5815045"/>
              <a:ext cx="3292996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834283" cy="5724137"/>
            <a:chOff x="1534507" y="938941"/>
            <a:chExt cx="783428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07214" y="6048719"/>
              <a:ext cx="336157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14325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2211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Constantia</vt:lpstr>
      <vt:lpstr>Hurricane</vt:lpstr>
      <vt:lpstr>Lucida Calligraphy</vt:lpstr>
      <vt:lpstr>Kakao Big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6</cp:revision>
  <cp:lastPrinted>2025-06-09T12:34:30Z</cp:lastPrinted>
  <dcterms:created xsi:type="dcterms:W3CDTF">2025-04-18T06:11:14Z</dcterms:created>
  <dcterms:modified xsi:type="dcterms:W3CDTF">2025-11-12T09:50:02Z</dcterms:modified>
</cp:coreProperties>
</file>